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ce9801289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ce9801289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ce9801289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ce9801289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ce980128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ce980128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dce9801289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dce9801289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dce9801289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dce9801289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ce980128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ce980128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dce9801289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dce9801289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ce9801289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ce9801289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dce9801289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dce9801289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dce9801289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dce9801289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dce98012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dce980128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dce9801289_0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dce9801289_0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dce9801289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dce9801289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ce9801289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ce9801289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ce9801289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ce9801289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dce980128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dce980128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ce980128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ce980128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dce980128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dce980128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ce9801289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ce9801289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ce9801289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ce9801289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ce980128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ce980128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ce980128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ce980128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dce980128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dce980128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36004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LAS PERSONAS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UN ACTIVO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UNA AMENAZA</a:t>
            </a:r>
            <a:br>
              <a:rPr lang="es" dirty="0"/>
            </a:br>
            <a:r>
              <a:rPr lang="es" dirty="0"/>
              <a:t>Principio </a:t>
            </a:r>
            <a:r>
              <a:rPr lang="es"/>
              <a:t>clase 10</a:t>
            </a:r>
            <a:br>
              <a:rPr lang="es"/>
            </a:br>
            <a:r>
              <a:rPr lang="es"/>
              <a:t>Hasta min 47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0182" y="0"/>
            <a:ext cx="62236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251" y="0"/>
            <a:ext cx="776549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</a:t>
            </a:r>
            <a:endParaRPr/>
          </a:p>
        </p:txBody>
      </p:sp>
      <p:pic>
        <p:nvPicPr>
          <p:cNvPr id="146" name="Google Shape;14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250" y="1082100"/>
            <a:ext cx="5354300" cy="324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7447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s" sz="3580" b="1"/>
              <a:t>La importancia de fijar los objetivos</a:t>
            </a:r>
            <a:endParaRPr sz="1420"/>
          </a:p>
        </p:txBody>
      </p:sp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3" name="Google Shape;1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1825" y="1152475"/>
            <a:ext cx="6914224" cy="365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>
            <a:spLocks noGrp="1"/>
          </p:cNvSpPr>
          <p:nvPr>
            <p:ph type="title"/>
          </p:nvPr>
        </p:nvSpPr>
        <p:spPr>
          <a:xfrm>
            <a:off x="311700" y="157775"/>
            <a:ext cx="8520600" cy="86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EL FUTURO Y COMO ALCANZARLOS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1300" y="639425"/>
            <a:ext cx="5705625" cy="43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 </a:t>
            </a:r>
            <a:endParaRPr/>
          </a:p>
        </p:txBody>
      </p:sp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925" y="955625"/>
            <a:ext cx="5157550" cy="36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PLANIFICAR, Proyectos, Procedimientos, Pasos, Tareas  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4875" y="867775"/>
            <a:ext cx="6626600" cy="427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HOMBRE UN SER LIBRE E INTELIGENTE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0" name="Google Shape;1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75" y="1213150"/>
            <a:ext cx="7918825" cy="302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5025" y="1011825"/>
            <a:ext cx="5438625" cy="32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EL TIEMPO factor importante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75" y="1971675"/>
            <a:ext cx="7518500" cy="20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52723"/>
            <a:ext cx="9144000" cy="443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 DECISION TOMADA Nos obliga a ejecutarla (voluntad)</a:t>
            </a:r>
            <a:endParaRPr/>
          </a:p>
        </p:txBody>
      </p:sp>
      <p:sp>
        <p:nvSpPr>
          <p:cNvPr id="200" name="Google Shape;200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1" name="Google Shape;20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4613" y="1428750"/>
            <a:ext cx="3914775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PÉRSONAL PROPIETARIO Y USUARIO DEL ACTIVO</a:t>
            </a:r>
            <a:endParaRPr/>
          </a:p>
        </p:txBody>
      </p:sp>
      <p:sp>
        <p:nvSpPr>
          <p:cNvPr id="207" name="Google Shape;207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08" name="Google Shape;20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300" y="1600200"/>
            <a:ext cx="4023300" cy="313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  <p:sp>
        <p:nvSpPr>
          <p:cNvPr id="214" name="Google Shape;214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  </a:t>
            </a:r>
            <a:endParaRPr/>
          </a:p>
        </p:txBody>
      </p:sp>
      <p:pic>
        <p:nvPicPr>
          <p:cNvPr id="215" name="Google Shape;2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585788"/>
            <a:ext cx="5962650" cy="397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1175" y="445025"/>
            <a:ext cx="7306075" cy="45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3475" y="1147775"/>
            <a:ext cx="722337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FORMACION Y CAPACITACION DEL PERSONAL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3975" y="1757375"/>
            <a:ext cx="5522175" cy="29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</a:t>
            </a:r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 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FORMAR EQUIPOS DE TRABAJO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25" y="1152475"/>
            <a:ext cx="8520599" cy="39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LIDERAZGO</a:t>
            </a:r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575" y="1090625"/>
            <a:ext cx="6268175" cy="347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  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0725" y="98375"/>
            <a:ext cx="6605025" cy="48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</Words>
  <Application>Microsoft Office PowerPoint</Application>
  <PresentationFormat>On-screen Show (16:9)</PresentationFormat>
  <Paragraphs>42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6" baseType="lpstr">
      <vt:lpstr>Arial</vt:lpstr>
      <vt:lpstr>Simple Light</vt:lpstr>
      <vt:lpstr>LAS PERSONAS UN ACTIVO UNA AMENAZA Principio clase 10 Hasta min 47</vt:lpstr>
      <vt:lpstr>     </vt:lpstr>
      <vt:lpstr>PowerPoint Presentation</vt:lpstr>
      <vt:lpstr>   </vt:lpstr>
      <vt:lpstr>FORMACION Y CAPACITACION DEL PERSONAL </vt:lpstr>
      <vt:lpstr>  </vt:lpstr>
      <vt:lpstr>FORMAR EQUIPOS DE TRABAJO </vt:lpstr>
      <vt:lpstr> LIDERAZGO</vt:lpstr>
      <vt:lpstr>   </vt:lpstr>
      <vt:lpstr>PowerPoint Presentation</vt:lpstr>
      <vt:lpstr>   </vt:lpstr>
      <vt:lpstr>   </vt:lpstr>
      <vt:lpstr>   </vt:lpstr>
      <vt:lpstr>     </vt:lpstr>
      <vt:lpstr>La importancia de fijar los objetivos</vt:lpstr>
      <vt:lpstr>     EL FUTURO Y COMO ALCANZARLOS </vt:lpstr>
      <vt:lpstr>   </vt:lpstr>
      <vt:lpstr>PLANIFICAR, Proyectos, Procedimientos, Pasos, Tareas     </vt:lpstr>
      <vt:lpstr>EL HOMBRE UN SER LIBRE E INTELIGENTE </vt:lpstr>
      <vt:lpstr>    EL TIEMPO factor importante </vt:lpstr>
      <vt:lpstr>PowerPoint Presentation</vt:lpstr>
      <vt:lpstr>LE DECISION TOMADA Nos obliga a ejecutarla (voluntad)</vt:lpstr>
      <vt:lpstr>EL PÉRSONAL PROPIETARIO Y USUARIO DEL ACTIVO</vt:lpstr>
      <vt:lpstr> 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LAS PERSONAS UN ACTIVO UNA AMENAZA Principio clase 10 Hasta min 47</dc:title>
  <cp:lastModifiedBy>lucas soria</cp:lastModifiedBy>
  <cp:revision>1</cp:revision>
  <dcterms:modified xsi:type="dcterms:W3CDTF">2021-07-27T23:36:37Z</dcterms:modified>
</cp:coreProperties>
</file>